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5" d="100"/>
          <a:sy n="55" d="100"/>
        </p:scale>
        <p:origin x="614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044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071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55839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37423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58114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2445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94601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09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9204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9850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4757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2257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455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4446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664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2340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145BA-F0FB-4A39-8BF8-80D2E2DF099E}" type="datetimeFigureOut">
              <a:rPr lang="en-IN" smtClean="0"/>
              <a:t>05-09-2020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9F39AC09-3ECA-4E73-8544-331682C863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047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wma"/><Relationship Id="rId7" Type="http://schemas.openxmlformats.org/officeDocument/2006/relationships/image" Target="../media/image2.png"/><Relationship Id="rId2" Type="http://schemas.microsoft.com/office/2007/relationships/media" Target="../media/media1.wma"/><Relationship Id="rId1" Type="http://schemas.openxmlformats.org/officeDocument/2006/relationships/tags" Target="../tags/tag1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8.png"/><Relationship Id="rId3" Type="http://schemas.openxmlformats.org/officeDocument/2006/relationships/audio" Target="../media/media2.wma"/><Relationship Id="rId7" Type="http://schemas.microsoft.com/office/2007/relationships/hdphoto" Target="../media/hdphoto2.wdp"/><Relationship Id="rId12" Type="http://schemas.microsoft.com/office/2007/relationships/hdphoto" Target="../media/hdphoto4.wdp"/><Relationship Id="rId2" Type="http://schemas.microsoft.com/office/2007/relationships/media" Target="../media/media2.wma"/><Relationship Id="rId16" Type="http://schemas.openxmlformats.org/officeDocument/2006/relationships/image" Target="../media/image2.png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3.jpeg"/><Relationship Id="rId15" Type="http://schemas.openxmlformats.org/officeDocument/2006/relationships/image" Target="../media/image9.png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.xml"/><Relationship Id="rId9" Type="http://schemas.microsoft.com/office/2007/relationships/hdphoto" Target="../media/hdphoto3.wdp"/><Relationship Id="rId1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9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273" b="98727" l="218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399" y="1413165"/>
            <a:ext cx="6179127" cy="544483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928255" y="228385"/>
            <a:ext cx="9573491" cy="2992582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>
            <a:noAutofit/>
            <a:sp3d extrusionH="57150" contourW="12700" prstMaterial="powder">
              <a:bevelT w="171450" h="247650" prst="angle"/>
              <a:bevelB w="38100" h="38100" prst="slope"/>
              <a:extrusionClr>
                <a:srgbClr val="FF0000"/>
              </a:extrusionClr>
              <a:contourClr>
                <a:srgbClr val="7030A0"/>
              </a:contourClr>
            </a:sp3d>
          </a:bodyPr>
          <a:lstStyle/>
          <a:p>
            <a:r>
              <a:rPr lang="en-IN" sz="8000" i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pitchFamily="82" charset="0"/>
              </a:rPr>
              <a:t>HAPPY BIRTHDAY </a:t>
            </a:r>
            <a:br>
              <a:rPr lang="en-IN" sz="8000" i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pitchFamily="82" charset="0"/>
              </a:rPr>
            </a:br>
            <a:endParaRPr lang="en-IN" sz="8000" i="1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lgerian" panose="04020705040A0206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177636" y="2254073"/>
            <a:ext cx="7121236" cy="1856940"/>
          </a:xfr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  <a:softEdge rad="139700"/>
          </a:effectLst>
          <a:scene3d>
            <a:camera prst="orthographicFront">
              <a:rot lat="0" lon="0" rev="0"/>
            </a:camera>
            <a:lightRig rig="contrasting" dir="t">
              <a:rot lat="0" lon="0" rev="4200000"/>
            </a:lightRig>
          </a:scene3d>
          <a:sp3d prstMaterial="matte">
            <a:bevelT w="88900" h="88900" prst="softRound"/>
          </a:sp3d>
        </p:spPr>
        <p:txBody>
          <a:bodyPr>
            <a:normAutofit/>
            <a:sp3d extrusionH="57150" contourW="12700" prstMaterial="dkEdge">
              <a:bevelT w="38100" h="38100" prst="angle"/>
              <a:bevelB h="25400" prst="softRound"/>
              <a:contourClr>
                <a:srgbClr val="7030A0"/>
              </a:contourClr>
            </a:sp3d>
          </a:bodyPr>
          <a:lstStyle/>
          <a:p>
            <a:r>
              <a:rPr lang="en-IN" sz="9600" i="1" u="sng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pitchFamily="82" charset="0"/>
              </a:rPr>
              <a:t>MONA</a:t>
            </a:r>
            <a:endParaRPr lang="en-IN" sz="96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53363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 advTm="16521">
        <p14:glitter pattern="hexagon"/>
      </p:transition>
    </mc:Choice>
    <mc:Fallback>
      <p:transition spd="slow" advTm="165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1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7446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25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38348" y="1484989"/>
            <a:ext cx="3367964" cy="28917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86352" y="2498733"/>
            <a:ext cx="3344186" cy="39740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3514578">
            <a:off x="10427320" y="4815863"/>
            <a:ext cx="1575887" cy="17195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1919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088" y="1762247"/>
            <a:ext cx="3943349" cy="47355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0" b="99754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9363" y="1623696"/>
            <a:ext cx="2936418" cy="32816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59" y="4698092"/>
            <a:ext cx="1507166" cy="1716462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637990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Tm="30503">
        <p15:prstTrans prst="curtains"/>
      </p:transition>
    </mc:Choice>
    <mc:Fallback>
      <p:transition spd="slow" advTm="3050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8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14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4555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660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0" tmFilter="0, 0; 0.125,0.2665; 0.25,0.4; 0.375,0.465; 0.5,0.5;  0.625,0.535; 0.75,0.6; 0.875,0.7335; 1,1">
                                          <p:stCondLst>
                                            <p:cond delay="166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30" tmFilter="0, 0; 0.125,0.2665; 0.25,0.4; 0.375,0.465; 0.5,0.5;  0.625,0.535; 0.75,0.6; 0.875,0.7335; 1,1">
                                          <p:stCondLst>
                                            <p:cond delay="331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10" tmFilter="0, 0; 0.125,0.2665; 0.25,0.4; 0.375,0.465; 0.5,0.5;  0.625,0.535; 0.75,0.6; 0.875,0.7335; 1,1">
                                          <p:stCondLst>
                                            <p:cond delay="414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65">
                                          <p:stCondLst>
                                            <p:cond delay="16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415" decel="50000">
                                          <p:stCondLst>
                                            <p:cond delay="169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65">
                                          <p:stCondLst>
                                            <p:cond delay="328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415" decel="50000">
                                          <p:stCondLst>
                                            <p:cond delay="334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65">
                                          <p:stCondLst>
                                            <p:cond delay="410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415" decel="50000">
                                          <p:stCondLst>
                                            <p:cond delay="417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65">
                                          <p:stCondLst>
                                            <p:cond delay="452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415" decel="50000">
                                          <p:stCondLst>
                                            <p:cond delay="458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0" accel="50000" fill="hold">
                                          <p:stCondLst>
                                            <p:cond delay="25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0" accel="50000" fill="hold">
                                          <p:stCondLst>
                                            <p:cond delay="25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1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8.5|10.7|7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155</TotalTime>
  <Words>3</Words>
  <Application>Microsoft Office PowerPoint</Application>
  <PresentationFormat>Widescreen</PresentationFormat>
  <Paragraphs>2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Algerian</vt:lpstr>
      <vt:lpstr>Arial</vt:lpstr>
      <vt:lpstr>Trebuchet MS</vt:lpstr>
      <vt:lpstr>Wingdings 3</vt:lpstr>
      <vt:lpstr>Facet</vt:lpstr>
      <vt:lpstr>HAPPY BIRTHDAY  </vt:lpstr>
      <vt:lpstr>PowerPoint Presentation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HAPPY BIRTHDAY</dc:title>
  <dc:creator>KD</dc:creator>
  <cp:lastModifiedBy>KD</cp:lastModifiedBy>
  <cp:revision>18</cp:revision>
  <dcterms:created xsi:type="dcterms:W3CDTF">2020-09-05T07:10:55Z</dcterms:created>
  <dcterms:modified xsi:type="dcterms:W3CDTF">2020-09-05T14:02:17Z</dcterms:modified>
</cp:coreProperties>
</file>

<file path=docProps/thumbnail.jpeg>
</file>